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B66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4" autoAdjust="0"/>
    <p:restoredTop sz="94660"/>
  </p:normalViewPr>
  <p:slideViewPr>
    <p:cSldViewPr snapToGrid="0">
      <p:cViewPr varScale="1">
        <p:scale>
          <a:sx n="73" d="100"/>
          <a:sy n="73" d="100"/>
        </p:scale>
        <p:origin x="-540" y="-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E903A-34D6-4F16-AC17-6318AD85D493}" type="datetimeFigureOut">
              <a:rPr lang="sl-SI" smtClean="0"/>
              <a:pPr/>
              <a:t>23.4.2020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03635-91D5-4636-AFE8-5F0BE2C4696E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2629413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E903A-34D6-4F16-AC17-6318AD85D493}" type="datetimeFigureOut">
              <a:rPr lang="sl-SI" smtClean="0"/>
              <a:pPr/>
              <a:t>23.4.2020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03635-91D5-4636-AFE8-5F0BE2C4696E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1441560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E903A-34D6-4F16-AC17-6318AD85D493}" type="datetimeFigureOut">
              <a:rPr lang="sl-SI" smtClean="0"/>
              <a:pPr/>
              <a:t>23.4.2020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03635-91D5-4636-AFE8-5F0BE2C4696E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2340495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E903A-34D6-4F16-AC17-6318AD85D493}" type="datetimeFigureOut">
              <a:rPr lang="sl-SI" smtClean="0"/>
              <a:pPr/>
              <a:t>23.4.2020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03635-91D5-4636-AFE8-5F0BE2C4696E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1603997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E903A-34D6-4F16-AC17-6318AD85D493}" type="datetimeFigureOut">
              <a:rPr lang="sl-SI" smtClean="0"/>
              <a:pPr/>
              <a:t>23.4.2020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03635-91D5-4636-AFE8-5F0BE2C4696E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3461363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E903A-34D6-4F16-AC17-6318AD85D493}" type="datetimeFigureOut">
              <a:rPr lang="sl-SI" smtClean="0"/>
              <a:pPr/>
              <a:t>23.4.2020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03635-91D5-4636-AFE8-5F0BE2C4696E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1953766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E903A-34D6-4F16-AC17-6318AD85D493}" type="datetimeFigureOut">
              <a:rPr lang="sl-SI" smtClean="0"/>
              <a:pPr/>
              <a:t>23.4.2020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03635-91D5-4636-AFE8-5F0BE2C4696E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2054271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E903A-34D6-4F16-AC17-6318AD85D493}" type="datetimeFigureOut">
              <a:rPr lang="sl-SI" smtClean="0"/>
              <a:pPr/>
              <a:t>23.4.2020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03635-91D5-4636-AFE8-5F0BE2C4696E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1452344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E903A-34D6-4F16-AC17-6318AD85D493}" type="datetimeFigureOut">
              <a:rPr lang="sl-SI" smtClean="0"/>
              <a:pPr/>
              <a:t>23.4.2020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03635-91D5-4636-AFE8-5F0BE2C4696E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808441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E903A-34D6-4F16-AC17-6318AD85D493}" type="datetimeFigureOut">
              <a:rPr lang="sl-SI" smtClean="0"/>
              <a:pPr/>
              <a:t>23.4.2020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03635-91D5-4636-AFE8-5F0BE2C4696E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2924120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E903A-34D6-4F16-AC17-6318AD85D493}" type="datetimeFigureOut">
              <a:rPr lang="sl-SI" smtClean="0"/>
              <a:pPr/>
              <a:t>23.4.2020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03635-91D5-4636-AFE8-5F0BE2C4696E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360025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8E903A-34D6-4F16-AC17-6318AD85D493}" type="datetimeFigureOut">
              <a:rPr lang="sl-SI" smtClean="0"/>
              <a:pPr/>
              <a:t>23.4.2020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03635-91D5-4636-AFE8-5F0BE2C4696E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2163368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microsoft.com/office/2007/relationships/hdphoto" Target="../media/hdphoto6.wdp"/><Relationship Id="rId3" Type="http://schemas.openxmlformats.org/officeDocument/2006/relationships/image" Target="../media/image6.jpeg"/><Relationship Id="rId7" Type="http://schemas.microsoft.com/office/2007/relationships/hdphoto" Target="../media/hdphoto3.wdp"/><Relationship Id="rId12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8.wdp"/><Relationship Id="rId11" Type="http://schemas.microsoft.com/office/2007/relationships/hdphoto" Target="../media/hdphoto10.wdp"/><Relationship Id="rId5" Type="http://schemas.openxmlformats.org/officeDocument/2006/relationships/image" Target="../media/image15.png"/><Relationship Id="rId10" Type="http://schemas.openxmlformats.org/officeDocument/2006/relationships/image" Target="../media/image18.png"/><Relationship Id="rId4" Type="http://schemas.microsoft.com/office/2007/relationships/hdphoto" Target="../media/hdphoto7.wdp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>
            <a:extLst>
              <a:ext uri="{FF2B5EF4-FFF2-40B4-BE49-F238E27FC236}">
                <a16:creationId xmlns:a16="http://schemas.microsoft.com/office/drawing/2014/main" xmlns="" id="{A7F7860B-73E3-4E5B-85B6-9376DD1916FC}"/>
              </a:ext>
            </a:extLst>
          </p:cNvPr>
          <p:cNvSpPr txBox="1">
            <a:spLocks/>
          </p:cNvSpPr>
          <p:nvPr/>
        </p:nvSpPr>
        <p:spPr>
          <a:xfrm>
            <a:off x="431873" y="553453"/>
            <a:ext cx="8796348" cy="602782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798513">
              <a:tabLst>
                <a:tab pos="7894638" algn="l"/>
              </a:tabLst>
            </a:pPr>
            <a:r>
              <a:rPr lang="sl-SI" sz="8000" b="1" dirty="0" smtClean="0">
                <a:solidFill>
                  <a:schemeClr val="accent5">
                    <a:lumMod val="75000"/>
                  </a:schemeClr>
                </a:solidFill>
              </a:rPr>
              <a:t>RAZGIBAJMO MOŽGANČKE</a:t>
            </a:r>
            <a:r>
              <a:rPr lang="sl-SI" sz="4800" b="1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sl-SI" sz="4800" b="1" dirty="0">
                <a:solidFill>
                  <a:schemeClr val="accent5">
                    <a:lumMod val="75000"/>
                  </a:schemeClr>
                </a:solidFill>
              </a:rPr>
            </a:br>
            <a:endParaRPr lang="sl-SI" sz="3600" dirty="0"/>
          </a:p>
          <a:p>
            <a:pPr algn="l" defTabSz="798513">
              <a:tabLst>
                <a:tab pos="7894638" algn="l"/>
              </a:tabLst>
            </a:pPr>
            <a:endParaRPr lang="sl-SI" sz="3600" dirty="0"/>
          </a:p>
          <a:p>
            <a:pPr algn="l" defTabSz="798513">
              <a:tabLst>
                <a:tab pos="7894638" algn="l"/>
              </a:tabLst>
            </a:pPr>
            <a:r>
              <a:rPr lang="sl-SI" sz="3600" dirty="0"/>
              <a:t/>
            </a:r>
            <a:br>
              <a:rPr lang="sl-SI" sz="3600" dirty="0"/>
            </a:br>
            <a:r>
              <a:rPr lang="sl-SI" sz="4000" dirty="0"/>
              <a:t>PA ZAČNIMO. PREBERI NALOGO (ČE NE GRE PROSI </a:t>
            </a:r>
          </a:p>
          <a:p>
            <a:pPr algn="l" defTabSz="798513">
              <a:tabLst>
                <a:tab pos="7894638" algn="l"/>
              </a:tabLst>
            </a:pPr>
            <a:r>
              <a:rPr lang="sl-SI" sz="4000" dirty="0"/>
              <a:t>STARŠE, DA TI POMAGAJO). </a:t>
            </a:r>
          </a:p>
          <a:p>
            <a:pPr algn="l" defTabSz="798513">
              <a:tabLst>
                <a:tab pos="7894638" algn="l"/>
              </a:tabLst>
            </a:pPr>
            <a:endParaRPr lang="sl-SI" sz="2700" dirty="0"/>
          </a:p>
          <a:p>
            <a:pPr algn="l" defTabSz="798513">
              <a:tabLst>
                <a:tab pos="7894638" algn="l"/>
              </a:tabLst>
            </a:pPr>
            <a:r>
              <a:rPr lang="sl-SI" sz="2700" dirty="0"/>
              <a:t/>
            </a:r>
            <a:br>
              <a:rPr lang="sl-SI" sz="2700" dirty="0"/>
            </a:br>
            <a:r>
              <a:rPr lang="sl-SI" sz="4000" dirty="0"/>
              <a:t>ČRKO PRAVILNE TRDITVE NAPIŠI NA LIST</a:t>
            </a:r>
            <a:r>
              <a:rPr lang="sl-SI" sz="4000" dirty="0" smtClean="0"/>
              <a:t>.</a:t>
            </a:r>
          </a:p>
          <a:p>
            <a:pPr algn="l" defTabSz="798513">
              <a:tabLst>
                <a:tab pos="7894638" algn="l"/>
              </a:tabLst>
            </a:pPr>
            <a:endParaRPr lang="sl-SI" sz="4000" dirty="0"/>
          </a:p>
          <a:p>
            <a:pPr algn="l" defTabSz="798513">
              <a:tabLst>
                <a:tab pos="7894638" algn="l"/>
              </a:tabLst>
            </a:pPr>
            <a:endParaRPr lang="sl-SI" sz="4000" dirty="0" smtClean="0"/>
          </a:p>
          <a:p>
            <a:pPr algn="l" defTabSz="798513">
              <a:tabLst>
                <a:tab pos="7894638" algn="l"/>
              </a:tabLst>
            </a:pPr>
            <a:endParaRPr lang="sl-SI" sz="4000" dirty="0" smtClean="0"/>
          </a:p>
          <a:p>
            <a:pPr algn="l" defTabSz="798513">
              <a:tabLst>
                <a:tab pos="7894638" algn="l"/>
              </a:tabLst>
            </a:pPr>
            <a:r>
              <a:rPr lang="sl-SI" sz="4000" dirty="0" smtClean="0"/>
              <a:t>ČRKE, PREBRANE PO VRSTI, TI BODO DALE NOVO BESEDO.</a:t>
            </a:r>
            <a:endParaRPr lang="sl-SI" sz="4000" dirty="0"/>
          </a:p>
          <a:p>
            <a:pPr algn="l" defTabSz="798513">
              <a:tabLst>
                <a:tab pos="7894638" algn="l"/>
              </a:tabLst>
            </a:pPr>
            <a:endParaRPr lang="sl-SI" sz="2000" dirty="0"/>
          </a:p>
          <a:p>
            <a:pPr algn="l" defTabSz="798513">
              <a:tabLst>
                <a:tab pos="7894638" algn="l"/>
              </a:tabLst>
            </a:pPr>
            <a:endParaRPr lang="sl-SI" sz="2000" dirty="0"/>
          </a:p>
          <a:p>
            <a:pPr algn="l" defTabSz="798513">
              <a:tabLst>
                <a:tab pos="7894638" algn="l"/>
              </a:tabLst>
            </a:pPr>
            <a:r>
              <a:rPr lang="sl-SI" sz="1800" dirty="0"/>
              <a:t/>
            </a:r>
            <a:br>
              <a:rPr lang="sl-SI" sz="1800" dirty="0"/>
            </a:br>
            <a:r>
              <a:rPr lang="sl-SI" sz="2800" dirty="0"/>
              <a:t/>
            </a:r>
            <a:br>
              <a:rPr lang="sl-SI" sz="2800" dirty="0"/>
            </a:br>
            <a:endParaRPr lang="sl-SI" sz="3600" dirty="0"/>
          </a:p>
        </p:txBody>
      </p:sp>
      <p:pic>
        <p:nvPicPr>
          <p:cNvPr id="9" name="Slika 8" descr="sign me up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8916"/>
          <a:stretch/>
        </p:blipFill>
        <p:spPr bwMode="auto">
          <a:xfrm>
            <a:off x="7537152" y="4490436"/>
            <a:ext cx="3382138" cy="2186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Slika 10" descr="Bitmoji Imag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91539" y="457293"/>
            <a:ext cx="3564433" cy="34650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358507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stay healthy helpful and calm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9504" r="70905" b="7099"/>
          <a:stretch/>
        </p:blipFill>
        <p:spPr bwMode="auto">
          <a:xfrm>
            <a:off x="1" y="-130628"/>
            <a:ext cx="731520" cy="1920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100000" l="0" r="100000">
                        <a14:foregroundMark x1="47692" y1="9302" x2="48923" y2="13049"/>
                        <a14:foregroundMark x1="57231" y1="10078" x2="62462" y2="13307"/>
                        <a14:foregroundMark x1="44769" y1="10594" x2="47692" y2="1408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9862" y="3760370"/>
            <a:ext cx="2018798" cy="1940699"/>
          </a:xfrm>
          <a:prstGeom prst="rect">
            <a:avLst/>
          </a:prstGeom>
        </p:spPr>
      </p:pic>
      <p:sp>
        <p:nvSpPr>
          <p:cNvPr id="7" name="Naslov 1"/>
          <p:cNvSpPr>
            <a:spLocks noGrp="1"/>
          </p:cNvSpPr>
          <p:nvPr>
            <p:ph type="title"/>
          </p:nvPr>
        </p:nvSpPr>
        <p:spPr>
          <a:xfrm>
            <a:off x="731521" y="314810"/>
            <a:ext cx="11217334" cy="1291057"/>
          </a:xfrm>
        </p:spPr>
        <p:txBody>
          <a:bodyPr>
            <a:normAutofit/>
          </a:bodyPr>
          <a:lstStyle/>
          <a:p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1. NA TRAVNIKU JE BILO NEKAJ PIKAPOLONIC (GLEJ </a:t>
            </a: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SLIKO). </a:t>
            </a:r>
            <a:b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KATERA PIKAPOLONICA MORA ODLETETI, DA BODO IMELE PREOSTALE PIKAPOLONICE</a:t>
            </a:r>
            <a:b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SKUPAJ 10 PIK?</a:t>
            </a:r>
            <a:endParaRPr lang="sl-SI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100000" l="0" r="100000">
                        <a14:foregroundMark x1="47692" y1="9302" x2="48923" y2="13049"/>
                        <a14:foregroundMark x1="57231" y1="10078" x2="62462" y2="13307"/>
                        <a14:foregroundMark x1="44769" y1="10594" x2="47692" y2="1408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65411" y="1862993"/>
            <a:ext cx="2018798" cy="1940699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100000" l="0" r="100000">
                        <a14:foregroundMark x1="47692" y1="9302" x2="48923" y2="13049"/>
                        <a14:foregroundMark x1="57231" y1="10078" x2="62462" y2="13307"/>
                        <a14:foregroundMark x1="44769" y1="10594" x2="47692" y2="1408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70960" y="3760371"/>
            <a:ext cx="2018798" cy="1940699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100000" l="0" r="100000">
                        <a14:foregroundMark x1="47692" y1="9302" x2="48923" y2="13049"/>
                        <a14:foregroundMark x1="57231" y1="10078" x2="62462" y2="13307"/>
                        <a14:foregroundMark x1="44769" y1="10594" x2="47692" y2="1408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76509" y="1862993"/>
            <a:ext cx="2018798" cy="1940699"/>
          </a:xfrm>
          <a:prstGeom prst="rect">
            <a:avLst/>
          </a:prstGeom>
        </p:spPr>
      </p:pic>
      <p:sp>
        <p:nvSpPr>
          <p:cNvPr id="11" name="Elipsa 10"/>
          <p:cNvSpPr/>
          <p:nvPr/>
        </p:nvSpPr>
        <p:spPr>
          <a:xfrm>
            <a:off x="1449150" y="4715690"/>
            <a:ext cx="365760" cy="37882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2" name="Elipsa 11"/>
          <p:cNvSpPr/>
          <p:nvPr/>
        </p:nvSpPr>
        <p:spPr>
          <a:xfrm>
            <a:off x="4162698" y="2738846"/>
            <a:ext cx="365760" cy="37882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3" name="Elipsa 12"/>
          <p:cNvSpPr/>
          <p:nvPr/>
        </p:nvSpPr>
        <p:spPr>
          <a:xfrm>
            <a:off x="4842865" y="2738846"/>
            <a:ext cx="365760" cy="37882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4" name="Elipsa 13"/>
          <p:cNvSpPr/>
          <p:nvPr/>
        </p:nvSpPr>
        <p:spPr>
          <a:xfrm>
            <a:off x="7197479" y="4369525"/>
            <a:ext cx="365760" cy="37882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5" name="Elipsa 14"/>
          <p:cNvSpPr/>
          <p:nvPr/>
        </p:nvSpPr>
        <p:spPr>
          <a:xfrm>
            <a:off x="6831719" y="4748348"/>
            <a:ext cx="365760" cy="37882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6" name="Elipsa 15"/>
          <p:cNvSpPr/>
          <p:nvPr/>
        </p:nvSpPr>
        <p:spPr>
          <a:xfrm>
            <a:off x="7544596" y="4748348"/>
            <a:ext cx="365760" cy="37882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7" name="Elipsa 16"/>
          <p:cNvSpPr/>
          <p:nvPr/>
        </p:nvSpPr>
        <p:spPr>
          <a:xfrm>
            <a:off x="9492206" y="2738846"/>
            <a:ext cx="365760" cy="37882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8" name="Elipsa 17"/>
          <p:cNvSpPr/>
          <p:nvPr/>
        </p:nvSpPr>
        <p:spPr>
          <a:xfrm>
            <a:off x="10297178" y="2767149"/>
            <a:ext cx="365760" cy="37882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9" name="Elipsa 18"/>
          <p:cNvSpPr/>
          <p:nvPr/>
        </p:nvSpPr>
        <p:spPr>
          <a:xfrm>
            <a:off x="9903028" y="2454519"/>
            <a:ext cx="365760" cy="37882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0" name="Elipsa 19"/>
          <p:cNvSpPr/>
          <p:nvPr/>
        </p:nvSpPr>
        <p:spPr>
          <a:xfrm>
            <a:off x="9857966" y="3129105"/>
            <a:ext cx="365760" cy="37882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1" name="Elipsa 20"/>
          <p:cNvSpPr/>
          <p:nvPr/>
        </p:nvSpPr>
        <p:spPr>
          <a:xfrm>
            <a:off x="4477105" y="3185383"/>
            <a:ext cx="365760" cy="37882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2" name="Elipsa 21"/>
          <p:cNvSpPr/>
          <p:nvPr/>
        </p:nvSpPr>
        <p:spPr>
          <a:xfrm>
            <a:off x="2123666" y="4774473"/>
            <a:ext cx="365760" cy="37882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3" name="Pravokotnik 22"/>
          <p:cNvSpPr/>
          <p:nvPr/>
        </p:nvSpPr>
        <p:spPr>
          <a:xfrm>
            <a:off x="731521" y="3713282"/>
            <a:ext cx="64633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2400" b="0" cap="none" spc="0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(M)</a:t>
            </a:r>
            <a:endParaRPr lang="sl-SI" sz="2400" b="0" cap="none" spc="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Pravokotnik 23"/>
          <p:cNvSpPr/>
          <p:nvPr/>
        </p:nvSpPr>
        <p:spPr>
          <a:xfrm>
            <a:off x="3322656" y="2016693"/>
            <a:ext cx="61266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2400" b="0" cap="none" spc="0" dirty="0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(R)</a:t>
            </a:r>
            <a:endParaRPr lang="sl-SI" sz="2400" b="0" cap="none" spc="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Pravokotnik 24"/>
          <p:cNvSpPr/>
          <p:nvPr/>
        </p:nvSpPr>
        <p:spPr>
          <a:xfrm>
            <a:off x="6198149" y="3803692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2400" b="0" cap="none" spc="0" dirty="0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(S)</a:t>
            </a:r>
            <a:endParaRPr lang="sl-SI" sz="2400" b="0" cap="none" spc="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Pravokotnik 25"/>
          <p:cNvSpPr/>
          <p:nvPr/>
        </p:nvSpPr>
        <p:spPr>
          <a:xfrm>
            <a:off x="8778991" y="1993753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2400" b="0" cap="none" spc="0" dirty="0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(K)</a:t>
            </a:r>
            <a:endParaRPr lang="sl-SI" sz="2400" b="0" cap="none" spc="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326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Bitmoji Image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5017" r="46095" b="1931"/>
          <a:stretch/>
        </p:blipFill>
        <p:spPr bwMode="auto">
          <a:xfrm>
            <a:off x="0" y="104503"/>
            <a:ext cx="1018903" cy="135853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Označba mesta vsebine 2">
            <a:extLst>
              <a:ext uri="{FF2B5EF4-FFF2-40B4-BE49-F238E27FC236}">
                <a16:creationId xmlns:a16="http://schemas.microsoft.com/office/drawing/2014/main" xmlns="" id="{3FAEF61A-773D-4F5E-92DF-8EC529E93E09}"/>
              </a:ext>
            </a:extLst>
          </p:cNvPr>
          <p:cNvSpPr txBox="1">
            <a:spLocks/>
          </p:cNvSpPr>
          <p:nvPr/>
        </p:nvSpPr>
        <p:spPr>
          <a:xfrm>
            <a:off x="653837" y="5563387"/>
            <a:ext cx="10881574" cy="659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(G)                                  (A)                                    (B)                                     (J)</a:t>
            </a:r>
            <a:endParaRPr lang="sl-SI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Boy with Coin Stock Vectors, Images &amp; Vector Art | Shutterstock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959"/>
          <a:stretch/>
        </p:blipFill>
        <p:spPr bwMode="auto">
          <a:xfrm>
            <a:off x="528659" y="1789612"/>
            <a:ext cx="2371296" cy="2088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Naslov 1"/>
          <p:cNvSpPr>
            <a:spLocks noGrp="1"/>
          </p:cNvSpPr>
          <p:nvPr>
            <p:ph type="title"/>
          </p:nvPr>
        </p:nvSpPr>
        <p:spPr>
          <a:xfrm>
            <a:off x="1018903" y="314810"/>
            <a:ext cx="10929952" cy="1291057"/>
          </a:xfrm>
        </p:spPr>
        <p:txBody>
          <a:bodyPr>
            <a:normAutofit/>
          </a:bodyPr>
          <a:lstStyle/>
          <a:p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2. MIHA JE IMEL 10 EVROV. V TRGOVINI JE KUPIL DVE IGRAČI. PRODAJALKA MU JE</a:t>
            </a:r>
            <a:b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VRNILA 2 EVRA. </a:t>
            </a: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KATERI IGRAČI JE KUPIL MIHA?</a:t>
            </a:r>
            <a:endParaRPr lang="sl-SI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Zaobljeni pravokotnik 5"/>
          <p:cNvSpPr/>
          <p:nvPr/>
        </p:nvSpPr>
        <p:spPr>
          <a:xfrm>
            <a:off x="2899956" y="3422469"/>
            <a:ext cx="8635456" cy="455425"/>
          </a:xfrm>
          <a:prstGeom prst="roundRect">
            <a:avLst/>
          </a:prstGeom>
          <a:solidFill>
            <a:srgbClr val="FFB66D"/>
          </a:solidFill>
          <a:ln>
            <a:solidFill>
              <a:srgbClr val="FFB6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11" name="Picture 4" descr="TEDDY BEAR CLIP ART | Teddy bear clipart, Teddy bear pictures ...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0" b="100000" l="0" r="100000">
                        <a14:foregroundMark x1="48307" y1="44187" x2="27943" y2="92764"/>
                        <a14:foregroundMark x1="34310" y1="42571" x2="34310" y2="42571"/>
                        <a14:foregroundMark x1="29510" y1="44538" x2="3790" y2="61679"/>
                        <a14:foregroundMark x1="4851" y1="69793" x2="97878" y2="71725"/>
                        <a14:foregroundMark x1="94795" y1="29153" x2="94795" y2="29153"/>
                        <a14:foregroundMark x1="8641" y1="1229" x2="7125" y2="62733"/>
                        <a14:foregroundMark x1="4851" y1="4426" x2="88984" y2="6182"/>
                        <a14:foregroundMark x1="27438" y1="2107" x2="75998" y2="3196"/>
                        <a14:foregroundMark x1="83881" y1="1581" x2="79838" y2="23147"/>
                        <a14:foregroundMark x1="91764" y1="9027" x2="79333" y2="41166"/>
                        <a14:foregroundMark x1="9904" y1="22093" x2="85144" y2="19073"/>
                        <a14:foregroundMark x1="15513" y1="7411" x2="19303" y2="29856"/>
                        <a14:foregroundMark x1="31026" y1="32701" x2="82870" y2="32525"/>
                        <a14:foregroundMark x1="59980" y1="54759" x2="53866" y2="74394"/>
                        <a14:foregroundMark x1="77009" y1="50896" x2="75745" y2="69793"/>
                        <a14:foregroundMark x1="65336" y1="84475" x2="84386" y2="85002"/>
                        <a14:foregroundMark x1="66599" y1="77380" x2="65083" y2="78820"/>
                        <a14:foregroundMark x1="63062" y1="87109" x2="63062" y2="87109"/>
                        <a14:foregroundMark x1="63567" y1="84651" x2="63567" y2="84651"/>
                        <a14:foregroundMark x1="62557" y1="82684" x2="62557" y2="82684"/>
                        <a14:foregroundMark x1="75493" y1="73867" x2="75493" y2="73867"/>
                        <a14:foregroundMark x1="82365" y1="72462" x2="89237" y2="76853"/>
                        <a14:foregroundMark x1="21627" y1="65894" x2="22132" y2="84299"/>
                        <a14:foregroundMark x1="5104" y1="64489" x2="5104" y2="71022"/>
                        <a14:foregroundMark x1="16271" y1="72813" x2="16271" y2="72813"/>
                        <a14:foregroundMark x1="6367" y1="72251" x2="15008" y2="77028"/>
                        <a14:foregroundMark x1="38403" y1="81279" x2="38403" y2="81279"/>
                        <a14:foregroundMark x1="41182" y1="84475" x2="41182" y2="84475"/>
                        <a14:foregroundMark x1="41940" y1="88339" x2="41940" y2="88339"/>
                        <a14:foregroundMark x1="62001" y1="76853" x2="65589" y2="84124"/>
                        <a14:foregroundMark x1="61748" y1="77731" x2="63315" y2="80927"/>
                        <a14:foregroundMark x1="38454" y1="81173" x2="41031" y2="85037"/>
                        <a14:foregroundMark x1="41182" y1="84475" x2="41536" y2="87636"/>
                        <a14:foregroundMark x1="41839" y1="89041" x2="40829" y2="93291"/>
                        <a14:foregroundMark x1="6417" y1="83983" x2="6266" y2="89779"/>
                        <a14:foregroundMark x1="6417" y1="89779" x2="9298" y2="93994"/>
                        <a14:foregroundMark x1="31177" y1="99192" x2="37443" y2="96698"/>
                        <a14:foregroundMark x1="41334" y1="92694" x2="41334" y2="92694"/>
                        <a14:foregroundMark x1="40526" y1="93642" x2="38454" y2="96136"/>
                        <a14:foregroundMark x1="99141" y1="82122" x2="98130" y2="876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7565" y="2097559"/>
            <a:ext cx="1283358" cy="1689602"/>
          </a:xfrm>
          <a:prstGeom prst="rect">
            <a:avLst/>
          </a:prstGeom>
          <a:noFill/>
          <a:extLst/>
        </p:spPr>
      </p:pic>
      <p:pic>
        <p:nvPicPr>
          <p:cNvPr id="1030" name="Picture 6" descr="Download Free png Dog Clipart Png - Clip Art Library - DLPNG.co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0" b="100000" l="0" r="100000">
                        <a14:foregroundMark x1="28910" y1="7113" x2="57820" y2="94561"/>
                        <a14:foregroundMark x1="5687" y1="58996" x2="88626" y2="20502"/>
                        <a14:foregroundMark x1="15166" y1="15481" x2="33649" y2="38075"/>
                        <a14:foregroundMark x1="52607" y1="13808" x2="0" y2="41004"/>
                        <a14:foregroundMark x1="15166" y1="20502" x2="13270" y2="63598"/>
                        <a14:foregroundMark x1="5213" y1="21757" x2="2370" y2="58996"/>
                        <a14:foregroundMark x1="18009" y1="61088" x2="72038" y2="53138"/>
                        <a14:foregroundMark x1="25118" y1="18410" x2="85782" y2="27615"/>
                        <a14:foregroundMark x1="43602" y1="3766" x2="63507" y2="52720"/>
                        <a14:foregroundMark x1="56398" y1="43096" x2="57346" y2="81172"/>
                        <a14:foregroundMark x1="49763" y1="46862" x2="54028" y2="81172"/>
                        <a14:foregroundMark x1="39336" y1="97908" x2="82938" y2="96653"/>
                        <a14:foregroundMark x1="68720" y1="65690" x2="77725" y2="94561"/>
                        <a14:foregroundMark x1="93839" y1="65272" x2="96209" y2="83682"/>
                        <a14:foregroundMark x1="94787" y1="76987" x2="91943" y2="86611"/>
                        <a14:foregroundMark x1="34123" y1="97908" x2="50237" y2="87448"/>
                        <a14:foregroundMark x1="44550" y1="79079" x2="43128" y2="88285"/>
                        <a14:foregroundMark x1="35545" y1="90795" x2="35545" y2="90795"/>
                        <a14:foregroundMark x1="44550" y1="61925" x2="41706" y2="74477"/>
                        <a14:foregroundMark x1="16588" y1="74059" x2="89573" y2="81590"/>
                        <a14:foregroundMark x1="73934" y1="78661" x2="62085" y2="89540"/>
                        <a14:foregroundMark x1="98578" y1="69874" x2="99526" y2="81590"/>
                        <a14:foregroundMark x1="53555" y1="99163" x2="84834" y2="98745"/>
                        <a14:foregroundMark x1="85308" y1="91213" x2="88152" y2="93724"/>
                        <a14:foregroundMark x1="87678" y1="94142" x2="88152" y2="97490"/>
                        <a14:foregroundMark x1="32701" y1="92887" x2="33649" y2="96234"/>
                        <a14:foregroundMark x1="45498" y1="79498" x2="45024" y2="80335"/>
                        <a14:foregroundMark x1="47867" y1="53556" x2="49289" y2="564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03067" y="2238095"/>
            <a:ext cx="1258735" cy="1425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enguin Cartoon 703*723 transprent Png Free Download - Flightless ...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0" b="100000" l="0" r="100000">
                        <a14:foregroundMark x1="20814" y1="91228" x2="42986" y2="90351"/>
                        <a14:foregroundMark x1="83258" y1="90351" x2="62896" y2="95614"/>
                        <a14:foregroundMark x1="54751" y1="34649" x2="47964" y2="78070"/>
                        <a14:foregroundMark x1="53394" y1="10965" x2="53394" y2="210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17684" y="1980195"/>
            <a:ext cx="1654704" cy="1707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Dinosaur Clip Art Free For Kids | Clipart Panda - Free Clipart Images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backgroundRemoval t="606" b="100000" l="0" r="100000">
                        <a14:foregroundMark x1="17460" y1="7576" x2="7672" y2="20909"/>
                        <a14:foregroundMark x1="11640" y1="13939" x2="10582" y2="18485"/>
                        <a14:foregroundMark x1="9524" y1="13333" x2="8201" y2="17879"/>
                        <a14:foregroundMark x1="8201" y1="16970" x2="11376" y2="190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21957" y="1805102"/>
            <a:ext cx="2113454" cy="1845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aobljeni pravokotnik 8"/>
          <p:cNvSpPr/>
          <p:nvPr/>
        </p:nvSpPr>
        <p:spPr>
          <a:xfrm>
            <a:off x="3555674" y="3877012"/>
            <a:ext cx="1007140" cy="34519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6" name="Zaobljeni pravokotnik 15"/>
          <p:cNvSpPr/>
          <p:nvPr/>
        </p:nvSpPr>
        <p:spPr>
          <a:xfrm>
            <a:off x="5676752" y="3877012"/>
            <a:ext cx="1007140" cy="34519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7" name="Zaobljeni pravokotnik 16"/>
          <p:cNvSpPr/>
          <p:nvPr/>
        </p:nvSpPr>
        <p:spPr>
          <a:xfrm>
            <a:off x="7797831" y="3877012"/>
            <a:ext cx="1007140" cy="34519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8" name="Zaobljeni pravokotnik 17"/>
          <p:cNvSpPr/>
          <p:nvPr/>
        </p:nvSpPr>
        <p:spPr>
          <a:xfrm>
            <a:off x="9918910" y="3877012"/>
            <a:ext cx="1007140" cy="34519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0" name="Pravokotnik 9"/>
          <p:cNvSpPr/>
          <p:nvPr/>
        </p:nvSpPr>
        <p:spPr>
          <a:xfrm flipH="1">
            <a:off x="3433602" y="3819216"/>
            <a:ext cx="125128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l-SI" sz="2400" b="0" cap="none" spc="0" dirty="0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sl-SI" sz="2000" b="0" cap="none" spc="0" dirty="0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</a:t>
            </a:r>
            <a:endParaRPr lang="sl-SI" sz="2000" b="0" cap="none" spc="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Pravokotnik 19"/>
          <p:cNvSpPr/>
          <p:nvPr/>
        </p:nvSpPr>
        <p:spPr>
          <a:xfrm flipH="1">
            <a:off x="5535314" y="3802702"/>
            <a:ext cx="125128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l-SI" sz="2400" b="0" cap="none" spc="0" dirty="0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sl-SI" sz="2000" b="0" cap="none" spc="0" dirty="0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</a:t>
            </a:r>
            <a:endParaRPr lang="sl-SI" sz="2000" b="0" cap="none" spc="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Pravokotnik 20"/>
          <p:cNvSpPr/>
          <p:nvPr/>
        </p:nvSpPr>
        <p:spPr>
          <a:xfrm flipH="1">
            <a:off x="7637026" y="3802702"/>
            <a:ext cx="125128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l-SI" sz="2400" b="0" cap="none" spc="0" dirty="0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sl-SI" sz="2000" b="0" cap="none" spc="0" dirty="0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</a:t>
            </a:r>
            <a:endParaRPr lang="sl-SI" sz="2000" b="0" cap="none" spc="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Pravokotnik 21"/>
          <p:cNvSpPr/>
          <p:nvPr/>
        </p:nvSpPr>
        <p:spPr>
          <a:xfrm flipH="1">
            <a:off x="9796838" y="3802702"/>
            <a:ext cx="125128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l-SI" sz="2400" b="0" cap="none" spc="0" dirty="0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</a:t>
            </a:r>
            <a:r>
              <a:rPr lang="sl-SI" sz="2000" b="0" cap="none" spc="0" dirty="0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</a:t>
            </a:r>
            <a:endParaRPr lang="sl-SI" sz="2000" b="0" cap="none" spc="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4" descr="TEDDY BEAR CLIP ART | Teddy bear clipart, Teddy bear pictures ..."/>
          <p:cNvPicPr/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 xmlns="">
                  <a14:imgLayer r:embed="rId13">
                    <a14:imgEffect>
                      <a14:backgroundRemoval t="0" b="100000" l="0" r="100000">
                        <a14:foregroundMark x1="48307" y1="44187" x2="27943" y2="92764"/>
                        <a14:foregroundMark x1="34310" y1="42571" x2="34310" y2="42571"/>
                        <a14:foregroundMark x1="29510" y1="44538" x2="3790" y2="61679"/>
                        <a14:foregroundMark x1="4851" y1="69793" x2="97878" y2="71725"/>
                        <a14:foregroundMark x1="94795" y1="29153" x2="94795" y2="29153"/>
                        <a14:foregroundMark x1="8641" y1="1229" x2="7125" y2="62733"/>
                        <a14:foregroundMark x1="4851" y1="4426" x2="88984" y2="6182"/>
                        <a14:foregroundMark x1="27438" y1="2107" x2="75998" y2="3196"/>
                        <a14:foregroundMark x1="83881" y1="1581" x2="79838" y2="23147"/>
                        <a14:foregroundMark x1="91764" y1="9027" x2="79333" y2="41166"/>
                        <a14:foregroundMark x1="9904" y1="22093" x2="85144" y2="19073"/>
                        <a14:foregroundMark x1="15513" y1="7411" x2="19303" y2="29856"/>
                        <a14:foregroundMark x1="31026" y1="32701" x2="82870" y2="32525"/>
                        <a14:foregroundMark x1="59980" y1="54759" x2="53866" y2="74394"/>
                        <a14:foregroundMark x1="77009" y1="50896" x2="75745" y2="69793"/>
                        <a14:foregroundMark x1="65336" y1="84475" x2="84386" y2="85002"/>
                        <a14:foregroundMark x1="66599" y1="77380" x2="65083" y2="78820"/>
                        <a14:foregroundMark x1="63062" y1="87109" x2="63062" y2="87109"/>
                        <a14:foregroundMark x1="63567" y1="84651" x2="63567" y2="84651"/>
                        <a14:foregroundMark x1="62557" y1="82684" x2="62557" y2="82684"/>
                        <a14:foregroundMark x1="75493" y1="73867" x2="75493" y2="73867"/>
                        <a14:foregroundMark x1="82365" y1="72462" x2="89237" y2="76853"/>
                        <a14:foregroundMark x1="21627" y1="65894" x2="22132" y2="84299"/>
                        <a14:foregroundMark x1="5104" y1="64489" x2="5104" y2="71022"/>
                        <a14:foregroundMark x1="16271" y1="72813" x2="16271" y2="72813"/>
                        <a14:foregroundMark x1="6367" y1="72251" x2="15008" y2="77028"/>
                        <a14:foregroundMark x1="38403" y1="81279" x2="38403" y2="81279"/>
                        <a14:foregroundMark x1="41182" y1="84475" x2="41182" y2="84475"/>
                        <a14:foregroundMark x1="41940" y1="88339" x2="41940" y2="88339"/>
                        <a14:foregroundMark x1="62001" y1="76853" x2="65589" y2="84124"/>
                        <a14:foregroundMark x1="61748" y1="77731" x2="63315" y2="80927"/>
                        <a14:foregroundMark x1="38454" y1="81173" x2="41031" y2="85037"/>
                        <a14:foregroundMark x1="41182" y1="84475" x2="41536" y2="87636"/>
                        <a14:foregroundMark x1="41839" y1="89041" x2="40829" y2="93291"/>
                        <a14:foregroundMark x1="6417" y1="83983" x2="6266" y2="89779"/>
                        <a14:foregroundMark x1="6417" y1="89779" x2="9298" y2="93994"/>
                        <a14:foregroundMark x1="31177" y1="99192" x2="37443" y2="96698"/>
                        <a14:foregroundMark x1="41334" y1="92694" x2="41334" y2="92694"/>
                        <a14:foregroundMark x1="40526" y1="93642" x2="38454" y2="96136"/>
                        <a14:foregroundMark x1="99141" y1="82122" x2="98130" y2="876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00041" y="5148615"/>
            <a:ext cx="758571" cy="962165"/>
          </a:xfrm>
          <a:prstGeom prst="rect">
            <a:avLst/>
          </a:prstGeom>
          <a:noFill/>
          <a:extLst/>
        </p:spPr>
      </p:pic>
      <p:pic>
        <p:nvPicPr>
          <p:cNvPr id="24" name="Picture 8" descr="Penguin Cartoon 703*723 transprent Png Free Download - Flightless ...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0" b="100000" l="0" r="100000">
                        <a14:foregroundMark x1="20814" y1="91228" x2="42986" y2="90351"/>
                        <a14:foregroundMark x1="83258" y1="90351" x2="62896" y2="95614"/>
                        <a14:foregroundMark x1="54751" y1="34649" x2="47964" y2="78070"/>
                        <a14:foregroundMark x1="53394" y1="10965" x2="53394" y2="210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1977" y="5193615"/>
            <a:ext cx="843753" cy="870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Download Free png Dog Clipart Png - Clip Art Library - DLPNG.co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0" b="100000" l="0" r="100000">
                        <a14:foregroundMark x1="28910" y1="7113" x2="57820" y2="94561"/>
                        <a14:foregroundMark x1="5687" y1="58996" x2="88626" y2="20502"/>
                        <a14:foregroundMark x1="15166" y1="15481" x2="33649" y2="38075"/>
                        <a14:foregroundMark x1="52607" y1="13808" x2="0" y2="41004"/>
                        <a14:foregroundMark x1="15166" y1="20502" x2="13270" y2="63598"/>
                        <a14:foregroundMark x1="5213" y1="21757" x2="2370" y2="58996"/>
                        <a14:foregroundMark x1="18009" y1="61088" x2="72038" y2="53138"/>
                        <a14:foregroundMark x1="25118" y1="18410" x2="85782" y2="27615"/>
                        <a14:foregroundMark x1="43602" y1="3766" x2="63507" y2="52720"/>
                        <a14:foregroundMark x1="56398" y1="43096" x2="57346" y2="81172"/>
                        <a14:foregroundMark x1="49763" y1="46862" x2="54028" y2="81172"/>
                        <a14:foregroundMark x1="39336" y1="97908" x2="82938" y2="96653"/>
                        <a14:foregroundMark x1="68720" y1="65690" x2="77725" y2="94561"/>
                        <a14:foregroundMark x1="93839" y1="65272" x2="96209" y2="83682"/>
                        <a14:foregroundMark x1="94787" y1="76987" x2="91943" y2="86611"/>
                        <a14:foregroundMark x1="34123" y1="97908" x2="50237" y2="87448"/>
                        <a14:foregroundMark x1="44550" y1="79079" x2="43128" y2="88285"/>
                        <a14:foregroundMark x1="35545" y1="90795" x2="35545" y2="90795"/>
                        <a14:foregroundMark x1="44550" y1="61925" x2="41706" y2="74477"/>
                        <a14:foregroundMark x1="16588" y1="74059" x2="89573" y2="81590"/>
                        <a14:foregroundMark x1="73934" y1="78661" x2="62085" y2="89540"/>
                        <a14:foregroundMark x1="98578" y1="69874" x2="99526" y2="81590"/>
                        <a14:foregroundMark x1="53555" y1="99163" x2="84834" y2="98745"/>
                        <a14:foregroundMark x1="85308" y1="91213" x2="88152" y2="93724"/>
                        <a14:foregroundMark x1="87678" y1="94142" x2="88152" y2="97490"/>
                        <a14:foregroundMark x1="32701" y1="92887" x2="33649" y2="96234"/>
                        <a14:foregroundMark x1="45498" y1="79498" x2="45024" y2="80335"/>
                        <a14:foregroundMark x1="47867" y1="53556" x2="49289" y2="564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06905" y="5325693"/>
            <a:ext cx="663041" cy="751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0" descr="Dinosaur Clip Art Free For Kids | Clipart Panda - Free Clipart Images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backgroundRemoval t="606" b="100000" l="0" r="100000">
                        <a14:foregroundMark x1="17460" y1="7576" x2="7672" y2="20909"/>
                        <a14:foregroundMark x1="11640" y1="13939" x2="10582" y2="18485"/>
                        <a14:foregroundMark x1="9524" y1="13333" x2="8201" y2="17879"/>
                        <a14:foregroundMark x1="8201" y1="16970" x2="11376" y2="190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57270" y="5129585"/>
            <a:ext cx="1083200" cy="945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0" descr="Dinosaur Clip Art Free For Kids | Clipart Panda - Free Clipart Images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backgroundRemoval t="606" b="100000" l="0" r="100000">
                        <a14:foregroundMark x1="17460" y1="7576" x2="7672" y2="20909"/>
                        <a14:foregroundMark x1="11640" y1="13939" x2="10582" y2="18485"/>
                        <a14:foregroundMark x1="9524" y1="13333" x2="8201" y2="17879"/>
                        <a14:foregroundMark x1="8201" y1="16970" x2="11376" y2="190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9946" y="5156029"/>
            <a:ext cx="1083200" cy="945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TEDDY BEAR CLIP ART | Teddy bear clipart, Teddy bear pictures ..."/>
          <p:cNvPicPr/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 xmlns="">
                  <a14:imgLayer r:embed="rId13">
                    <a14:imgEffect>
                      <a14:backgroundRemoval t="0" b="100000" l="0" r="100000">
                        <a14:foregroundMark x1="48307" y1="44187" x2="27943" y2="92764"/>
                        <a14:foregroundMark x1="34310" y1="42571" x2="34310" y2="42571"/>
                        <a14:foregroundMark x1="29510" y1="44538" x2="3790" y2="61679"/>
                        <a14:foregroundMark x1="4851" y1="69793" x2="97878" y2="71725"/>
                        <a14:foregroundMark x1="94795" y1="29153" x2="94795" y2="29153"/>
                        <a14:foregroundMark x1="8641" y1="1229" x2="7125" y2="62733"/>
                        <a14:foregroundMark x1="4851" y1="4426" x2="88984" y2="6182"/>
                        <a14:foregroundMark x1="27438" y1="2107" x2="75998" y2="3196"/>
                        <a14:foregroundMark x1="83881" y1="1581" x2="79838" y2="23147"/>
                        <a14:foregroundMark x1="91764" y1="9027" x2="79333" y2="41166"/>
                        <a14:foregroundMark x1="9904" y1="22093" x2="85144" y2="19073"/>
                        <a14:foregroundMark x1="15513" y1="7411" x2="19303" y2="29856"/>
                        <a14:foregroundMark x1="31026" y1="32701" x2="82870" y2="32525"/>
                        <a14:foregroundMark x1="59980" y1="54759" x2="53866" y2="74394"/>
                        <a14:foregroundMark x1="77009" y1="50896" x2="75745" y2="69793"/>
                        <a14:foregroundMark x1="65336" y1="84475" x2="84386" y2="85002"/>
                        <a14:foregroundMark x1="66599" y1="77380" x2="65083" y2="78820"/>
                        <a14:foregroundMark x1="63062" y1="87109" x2="63062" y2="87109"/>
                        <a14:foregroundMark x1="63567" y1="84651" x2="63567" y2="84651"/>
                        <a14:foregroundMark x1="62557" y1="82684" x2="62557" y2="82684"/>
                        <a14:foregroundMark x1="75493" y1="73867" x2="75493" y2="73867"/>
                        <a14:foregroundMark x1="82365" y1="72462" x2="89237" y2="76853"/>
                        <a14:foregroundMark x1="21627" y1="65894" x2="22132" y2="84299"/>
                        <a14:foregroundMark x1="5104" y1="64489" x2="5104" y2="71022"/>
                        <a14:foregroundMark x1="16271" y1="72813" x2="16271" y2="72813"/>
                        <a14:foregroundMark x1="6367" y1="72251" x2="15008" y2="77028"/>
                        <a14:foregroundMark x1="38403" y1="81279" x2="38403" y2="81279"/>
                        <a14:foregroundMark x1="41182" y1="84475" x2="41182" y2="84475"/>
                        <a14:foregroundMark x1="41940" y1="88339" x2="41940" y2="88339"/>
                        <a14:foregroundMark x1="62001" y1="76853" x2="65589" y2="84124"/>
                        <a14:foregroundMark x1="61748" y1="77731" x2="63315" y2="80927"/>
                        <a14:foregroundMark x1="38454" y1="81173" x2="41031" y2="85037"/>
                        <a14:foregroundMark x1="41182" y1="84475" x2="41536" y2="87636"/>
                        <a14:foregroundMark x1="41839" y1="89041" x2="40829" y2="93291"/>
                        <a14:foregroundMark x1="6417" y1="83983" x2="6266" y2="89779"/>
                        <a14:foregroundMark x1="6417" y1="89779" x2="9298" y2="93994"/>
                        <a14:foregroundMark x1="31177" y1="99192" x2="37443" y2="96698"/>
                        <a14:foregroundMark x1="41334" y1="92694" x2="41334" y2="92694"/>
                        <a14:foregroundMark x1="40526" y1="93642" x2="38454" y2="96136"/>
                        <a14:foregroundMark x1="99141" y1="82122" x2="98130" y2="876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40470" y="5156029"/>
            <a:ext cx="758571" cy="962165"/>
          </a:xfrm>
          <a:prstGeom prst="rect">
            <a:avLst/>
          </a:prstGeom>
          <a:noFill/>
          <a:extLst/>
        </p:spPr>
      </p:pic>
      <p:pic>
        <p:nvPicPr>
          <p:cNvPr id="30" name="Picture 8" descr="Penguin Cartoon 703*723 transprent Png Free Download - Flightless ...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0" b="100000" l="0" r="100000">
                        <a14:foregroundMark x1="20814" y1="91228" x2="42986" y2="90351"/>
                        <a14:foregroundMark x1="83258" y1="90351" x2="62896" y2="95614"/>
                        <a14:foregroundMark x1="54751" y1="34649" x2="47964" y2="78070"/>
                        <a14:foregroundMark x1="53394" y1="10965" x2="53394" y2="210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21957" y="5259257"/>
            <a:ext cx="843753" cy="870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6" descr="Download Free png Dog Clipart Png - Clip Art Library - DLPNG.co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0" b="100000" l="0" r="100000">
                        <a14:foregroundMark x1="28910" y1="7113" x2="57820" y2="94561"/>
                        <a14:foregroundMark x1="5687" y1="58996" x2="88626" y2="20502"/>
                        <a14:foregroundMark x1="15166" y1="15481" x2="33649" y2="38075"/>
                        <a14:foregroundMark x1="52607" y1="13808" x2="0" y2="41004"/>
                        <a14:foregroundMark x1="15166" y1="20502" x2="13270" y2="63598"/>
                        <a14:foregroundMark x1="5213" y1="21757" x2="2370" y2="58996"/>
                        <a14:foregroundMark x1="18009" y1="61088" x2="72038" y2="53138"/>
                        <a14:foregroundMark x1="25118" y1="18410" x2="85782" y2="27615"/>
                        <a14:foregroundMark x1="43602" y1="3766" x2="63507" y2="52720"/>
                        <a14:foregroundMark x1="56398" y1="43096" x2="57346" y2="81172"/>
                        <a14:foregroundMark x1="49763" y1="46862" x2="54028" y2="81172"/>
                        <a14:foregroundMark x1="39336" y1="97908" x2="82938" y2="96653"/>
                        <a14:foregroundMark x1="68720" y1="65690" x2="77725" y2="94561"/>
                        <a14:foregroundMark x1="93839" y1="65272" x2="96209" y2="83682"/>
                        <a14:foregroundMark x1="94787" y1="76987" x2="91943" y2="86611"/>
                        <a14:foregroundMark x1="34123" y1="97908" x2="50237" y2="87448"/>
                        <a14:foregroundMark x1="44550" y1="79079" x2="43128" y2="88285"/>
                        <a14:foregroundMark x1="35545" y1="90795" x2="35545" y2="90795"/>
                        <a14:foregroundMark x1="44550" y1="61925" x2="41706" y2="74477"/>
                        <a14:foregroundMark x1="16588" y1="74059" x2="89573" y2="81590"/>
                        <a14:foregroundMark x1="73934" y1="78661" x2="62085" y2="89540"/>
                        <a14:foregroundMark x1="98578" y1="69874" x2="99526" y2="81590"/>
                        <a14:foregroundMark x1="53555" y1="99163" x2="84834" y2="98745"/>
                        <a14:foregroundMark x1="85308" y1="91213" x2="88152" y2="93724"/>
                        <a14:foregroundMark x1="87678" y1="94142" x2="88152" y2="97490"/>
                        <a14:foregroundMark x1="32701" y1="92887" x2="33649" y2="96234"/>
                        <a14:foregroundMark x1="45498" y1="79498" x2="45024" y2="80335"/>
                        <a14:foregroundMark x1="47867" y1="53556" x2="49289" y2="564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06545" y="5378707"/>
            <a:ext cx="663041" cy="751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84189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stay healthy helpful and calm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9504" r="70905" b="7099"/>
          <a:stretch/>
        </p:blipFill>
        <p:spPr bwMode="auto">
          <a:xfrm>
            <a:off x="1" y="-130628"/>
            <a:ext cx="731520" cy="192024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Naslov 1"/>
          <p:cNvSpPr>
            <a:spLocks noGrp="1"/>
          </p:cNvSpPr>
          <p:nvPr>
            <p:ph type="title"/>
          </p:nvPr>
        </p:nvSpPr>
        <p:spPr>
          <a:xfrm>
            <a:off x="1018903" y="-65064"/>
            <a:ext cx="10929952" cy="1291057"/>
          </a:xfrm>
        </p:spPr>
        <p:txBody>
          <a:bodyPr>
            <a:normAutofit/>
          </a:bodyPr>
          <a:lstStyle/>
          <a:p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ZNOTRAJ KOLIKO KROGOV JE ROBOTEK?</a:t>
            </a:r>
            <a:endParaRPr lang="sl-SI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Free Robot Cliparts, Download Free Clip Art, Free Clip Art on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6372" y="2691648"/>
            <a:ext cx="874310" cy="938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lipsa 6"/>
          <p:cNvSpPr/>
          <p:nvPr/>
        </p:nvSpPr>
        <p:spPr>
          <a:xfrm>
            <a:off x="4006516" y="1705391"/>
            <a:ext cx="3248527" cy="3167399"/>
          </a:xfrm>
          <a:prstGeom prst="ellipse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9" name="Elipsa 8"/>
          <p:cNvSpPr/>
          <p:nvPr/>
        </p:nvSpPr>
        <p:spPr>
          <a:xfrm>
            <a:off x="3369203" y="1705392"/>
            <a:ext cx="1408653" cy="1359568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0" name="Elipsa 9"/>
          <p:cNvSpPr/>
          <p:nvPr/>
        </p:nvSpPr>
        <p:spPr>
          <a:xfrm>
            <a:off x="5159891" y="1400591"/>
            <a:ext cx="3538941" cy="3327820"/>
          </a:xfrm>
          <a:prstGeom prst="ellipse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1" name="Elipsa 10"/>
          <p:cNvSpPr/>
          <p:nvPr/>
        </p:nvSpPr>
        <p:spPr>
          <a:xfrm>
            <a:off x="4395821" y="2330294"/>
            <a:ext cx="3481966" cy="3483898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2" name="Elipsa 11"/>
          <p:cNvSpPr/>
          <p:nvPr/>
        </p:nvSpPr>
        <p:spPr>
          <a:xfrm>
            <a:off x="5415169" y="2554496"/>
            <a:ext cx="1776716" cy="1593656"/>
          </a:xfrm>
          <a:prstGeom prst="ellipse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3" name="Elipsa 12"/>
          <p:cNvSpPr/>
          <p:nvPr/>
        </p:nvSpPr>
        <p:spPr>
          <a:xfrm>
            <a:off x="2629634" y="3289090"/>
            <a:ext cx="2304655" cy="2189008"/>
          </a:xfrm>
          <a:prstGeom prst="ellipse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4" name="Elipsa 13"/>
          <p:cNvSpPr/>
          <p:nvPr/>
        </p:nvSpPr>
        <p:spPr>
          <a:xfrm>
            <a:off x="8142804" y="2880818"/>
            <a:ext cx="1776716" cy="1593656"/>
          </a:xfrm>
          <a:prstGeom prst="ellipse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5" name="Označba mesta vsebine 2">
            <a:extLst>
              <a:ext uri="{FF2B5EF4-FFF2-40B4-BE49-F238E27FC236}">
                <a16:creationId xmlns:a16="http://schemas.microsoft.com/office/drawing/2014/main" xmlns="" id="{3FAEF61A-773D-4F5E-92DF-8EC529E93E09}"/>
              </a:ext>
            </a:extLst>
          </p:cNvPr>
          <p:cNvSpPr txBox="1">
            <a:spLocks/>
          </p:cNvSpPr>
          <p:nvPr/>
        </p:nvSpPr>
        <p:spPr>
          <a:xfrm>
            <a:off x="605710" y="6038322"/>
            <a:ext cx="10881574" cy="659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(A) </a:t>
            </a: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                          </a:t>
            </a: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(R) 8                             (Z) </a:t>
            </a: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5                            </a:t>
            </a: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(D) 3</a:t>
            </a:r>
            <a:r>
              <a:rPr lang="sl-SI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</a:t>
            </a: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(V) 4</a:t>
            </a:r>
            <a:endParaRPr lang="sl-SI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9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Bitmoji Image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5017" r="46095" b="1931"/>
          <a:stretch/>
        </p:blipFill>
        <p:spPr bwMode="auto">
          <a:xfrm>
            <a:off x="0" y="104503"/>
            <a:ext cx="1018903" cy="1358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6" name="Picture 4" descr="Five Girls Stock Vectors, Images &amp; Vector Art | Shutterstock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110"/>
          <a:stretch/>
        </p:blipFill>
        <p:spPr bwMode="auto">
          <a:xfrm>
            <a:off x="2332062" y="607917"/>
            <a:ext cx="7243012" cy="3650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Naslov 1"/>
          <p:cNvSpPr>
            <a:spLocks noGrp="1"/>
          </p:cNvSpPr>
          <p:nvPr>
            <p:ph type="title"/>
          </p:nvPr>
        </p:nvSpPr>
        <p:spPr>
          <a:xfrm>
            <a:off x="1018903" y="-171235"/>
            <a:ext cx="11173097" cy="1291057"/>
          </a:xfrm>
        </p:spPr>
        <p:txBody>
          <a:bodyPr>
            <a:normAutofit/>
          </a:bodyPr>
          <a:lstStyle/>
          <a:p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4. PRIJATELJICE ANA, TINA, EVA, LEA IN MAJA SO SE POSTAVILE V VRSTO (GLEJ SLIKO).</a:t>
            </a:r>
            <a:endParaRPr lang="sl-SI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Naslov 1"/>
          <p:cNvSpPr txBox="1">
            <a:spLocks/>
          </p:cNvSpPr>
          <p:nvPr/>
        </p:nvSpPr>
        <p:spPr>
          <a:xfrm>
            <a:off x="1345472" y="3774238"/>
            <a:ext cx="9216191" cy="580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l-SI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Naslov 1"/>
          <p:cNvSpPr txBox="1">
            <a:spLocks/>
          </p:cNvSpPr>
          <p:nvPr/>
        </p:nvSpPr>
        <p:spPr>
          <a:xfrm>
            <a:off x="3125462" y="3930906"/>
            <a:ext cx="6577033" cy="8480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ANA          TINA         EVA          LEA                MAJA</a:t>
            </a:r>
            <a:endParaRPr lang="sl-SI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Naslov 1"/>
          <p:cNvSpPr txBox="1">
            <a:spLocks/>
          </p:cNvSpPr>
          <p:nvPr/>
        </p:nvSpPr>
        <p:spPr>
          <a:xfrm>
            <a:off x="509451" y="4613661"/>
            <a:ext cx="11173097" cy="12910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ENA IZMED NJIH JE REKLA:“NA </a:t>
            </a:r>
            <a:r>
              <a:rPr lang="sl-SI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MOJI</a:t>
            </a: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DESNI JE ENA MOJA PRIJATELJICA, DRUGE TRI SO NA MOJI LEVI .“ KATERA PRIJATELJICA JE TO POVEDALA?</a:t>
            </a:r>
            <a:endParaRPr lang="sl-SI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značba mesta vsebine 2">
            <a:extLst>
              <a:ext uri="{FF2B5EF4-FFF2-40B4-BE49-F238E27FC236}">
                <a16:creationId xmlns:a16="http://schemas.microsoft.com/office/drawing/2014/main" xmlns="" id="{42063540-A49D-44AE-8E8A-807538C25997}"/>
              </a:ext>
            </a:extLst>
          </p:cNvPr>
          <p:cNvSpPr txBox="1">
            <a:spLocks/>
          </p:cNvSpPr>
          <p:nvPr/>
        </p:nvSpPr>
        <p:spPr>
          <a:xfrm>
            <a:off x="620190" y="5964461"/>
            <a:ext cx="10881574" cy="659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(Ž) </a:t>
            </a: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MAJA               </a:t>
            </a: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(C) </a:t>
            </a: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EVA                 (R) TINA                 </a:t>
            </a: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(A) </a:t>
            </a: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LEA</a:t>
            </a:r>
            <a:r>
              <a:rPr lang="sl-SI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(I) ANA</a:t>
            </a:r>
            <a:endParaRPr lang="sl-SI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1602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stay healthy helpful and calm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9504" r="70905" b="7099"/>
          <a:stretch/>
        </p:blipFill>
        <p:spPr bwMode="auto">
          <a:xfrm>
            <a:off x="1" y="-130628"/>
            <a:ext cx="731520" cy="192024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Naslov 1"/>
          <p:cNvSpPr>
            <a:spLocks noGrp="1"/>
          </p:cNvSpPr>
          <p:nvPr>
            <p:ph type="title"/>
          </p:nvPr>
        </p:nvSpPr>
        <p:spPr>
          <a:xfrm>
            <a:off x="874525" y="0"/>
            <a:ext cx="10952518" cy="1291057"/>
          </a:xfrm>
        </p:spPr>
        <p:txBody>
          <a:bodyPr>
            <a:normAutofit/>
          </a:bodyPr>
          <a:lstStyle/>
          <a:p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5. NA IGRIŠČU SE JE 9 OTROK IGRALO SKRIVALNICE. EDEN OD OTROK JE BIL ISKALEC. </a:t>
            </a:r>
            <a:b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OSTALI OTROCI SO SE SKRILI. ČEZ NEKAJ ČASA JE ISKALEC NAŠEL 7 OTROK. </a:t>
            </a:r>
            <a:b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KOLIKO OTROK JE BILO ŠE SKRITIH?</a:t>
            </a:r>
            <a:endParaRPr lang="sl-SI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Nascondino Illustrazioni, Vettoriali E Clipart Stock – (186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404" b="99064" l="0" r="100000">
                        <a14:foregroundMark x1="10500" y1="80234" x2="15125" y2="80234"/>
                        <a14:foregroundMark x1="20500" y1="75439" x2="20875" y2="770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6902" y="829492"/>
            <a:ext cx="4677462" cy="4720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llustration Of Simple Kids Running Royalty Free Cliparts, Vectors ...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0" b="50769" l="2316" r="5547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0869" b="47703"/>
          <a:stretch/>
        </p:blipFill>
        <p:spPr bwMode="auto">
          <a:xfrm>
            <a:off x="7899059" y="4003895"/>
            <a:ext cx="1491425" cy="1545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aricatura correr - Imagui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0" b="48731" l="0" r="25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0" t="753" r="73843" b="51684"/>
          <a:stretch/>
        </p:blipFill>
        <p:spPr bwMode="auto">
          <a:xfrm flipH="1">
            <a:off x="3492930" y="4291869"/>
            <a:ext cx="1140748" cy="1523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Nascondino Illustrazioni, Vettoriali E Clipart Stock – (186 ...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65731" b="95673" l="46750" r="73125">
                        <a14:foregroundMark x1="10500" y1="80234" x2="15125" y2="80234"/>
                        <a14:foregroundMark x1="20500" y1="75439" x2="20875" y2="770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7508" t="65163" r="25867" b="4571"/>
          <a:stretch/>
        </p:blipFill>
        <p:spPr bwMode="auto">
          <a:xfrm flipH="1">
            <a:off x="2622884" y="3695855"/>
            <a:ext cx="1170780" cy="1342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appy kids playing  - children  illustration , boys and girls - Royalty-free Child stock vector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backgroundRemoval t="32566" b="72035" l="20020" r="80518">
                        <a14:foregroundMark x1="25879" y1="39252" x2="33691" y2="40690"/>
                        <a14:foregroundMark x1="29053" y1="35945" x2="30322" y2="35658"/>
                        <a14:foregroundMark x1="66650" y1="32566" x2="72363" y2="33357"/>
                        <a14:foregroundMark x1="69482" y1="44860" x2="69043" y2="61395"/>
                        <a14:foregroundMark x1="67920" y1="67002" x2="67920" y2="67002"/>
                        <a14:foregroundMark x1="71582" y1="66211" x2="71582" y2="66211"/>
                        <a14:foregroundMark x1="66504" y1="67290" x2="71094" y2="66499"/>
                        <a14:foregroundMark x1="71875" y1="45723" x2="79346" y2="49389"/>
                        <a14:foregroundMark x1="62549" y1="55787" x2="67139" y2="45147"/>
                        <a14:foregroundMark x1="62354" y1="54134" x2="65381" y2="46585"/>
                        <a14:foregroundMark x1="22900" y1="54709" x2="27783" y2="50467"/>
                        <a14:foregroundMark x1="33203" y1="49101" x2="37451" y2="56075"/>
                        <a14:foregroundMark x1="28271" y1="60604" x2="30664" y2="57513"/>
                        <a14:foregroundMark x1="31445" y1="57513" x2="33496" y2="66211"/>
                        <a14:foregroundMark x1="27002" y1="66499" x2="27002" y2="66499"/>
                        <a14:foregroundMark x1="27637" y1="67002" x2="28418" y2="63408"/>
                        <a14:foregroundMark x1="27344" y1="40115" x2="28613" y2="44572"/>
                        <a14:foregroundMark x1="67480" y1="62329" x2="74512" y2="64702"/>
                        <a14:foregroundMark x1="70996" y1="58447" x2="66650" y2="64702"/>
                        <a14:foregroundMark x1="70850" y1="61107" x2="68994" y2="64702"/>
                        <a14:foregroundMark x1="68506" y1="59382" x2="69141" y2="64989"/>
                        <a14:foregroundMark x1="77734" y1="46585" x2="77539" y2="51042"/>
                        <a14:foregroundMark x1="60938" y1="50467" x2="62939" y2="55212"/>
                        <a14:foregroundMark x1="63135" y1="58447" x2="63623" y2="54925"/>
                        <a14:foregroundMark x1="72656" y1="46585" x2="77051" y2="49605"/>
                        <a14:foregroundMark x1="72852" y1="43638" x2="78564" y2="49245"/>
                        <a14:foregroundMark x1="67285" y1="48095" x2="62793" y2="55500"/>
                        <a14:foregroundMark x1="66797" y1="50755" x2="63770" y2="56722"/>
                        <a14:backgroundMark x1="57471" y1="27750" x2="44775" y2="70956"/>
                        <a14:backgroundMark x1="42725" y1="29475" x2="51416" y2="65924"/>
                        <a14:backgroundMark x1="50146" y1="35658" x2="50146" y2="35658"/>
                        <a14:backgroundMark x1="10352" y1="73472" x2="10352" y2="734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9085" t="27031" r="18094" b="29069"/>
          <a:stretch/>
        </p:blipFill>
        <p:spPr bwMode="auto">
          <a:xfrm>
            <a:off x="8904820" y="3519413"/>
            <a:ext cx="1490464" cy="1338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Označba mesta vsebine 2">
            <a:extLst>
              <a:ext uri="{FF2B5EF4-FFF2-40B4-BE49-F238E27FC236}">
                <a16:creationId xmlns:a16="http://schemas.microsoft.com/office/drawing/2014/main" xmlns="" id="{3FAEF61A-773D-4F5E-92DF-8EC529E93E09}"/>
              </a:ext>
            </a:extLst>
          </p:cNvPr>
          <p:cNvSpPr txBox="1">
            <a:spLocks/>
          </p:cNvSpPr>
          <p:nvPr/>
        </p:nvSpPr>
        <p:spPr>
          <a:xfrm>
            <a:off x="605710" y="6038322"/>
            <a:ext cx="10881574" cy="659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(I) 1                          (Z) 2                             (L) 5                            (O) 4</a:t>
            </a:r>
            <a:r>
              <a:rPr lang="sl-SI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(H) 0</a:t>
            </a:r>
            <a:endParaRPr lang="sl-SI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5900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id Confused Face Images, Stock Photos &amp; Vectors | Shutterstock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316" r="8522" b="8992"/>
          <a:stretch/>
        </p:blipFill>
        <p:spPr bwMode="auto">
          <a:xfrm>
            <a:off x="3188368" y="1160161"/>
            <a:ext cx="3705727" cy="4530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7+ Box Clipart... Boxes Clipart | ClipartLoo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64705" y="3841335"/>
            <a:ext cx="2397459" cy="1849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Slika 6" descr="Bitmoji Image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5017" r="46095" b="1931"/>
          <a:stretch/>
        </p:blipFill>
        <p:spPr bwMode="auto">
          <a:xfrm>
            <a:off x="0" y="104503"/>
            <a:ext cx="1018903" cy="135853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Naslov 1"/>
          <p:cNvSpPr>
            <a:spLocks noGrp="1"/>
          </p:cNvSpPr>
          <p:nvPr>
            <p:ph type="title"/>
          </p:nvPr>
        </p:nvSpPr>
        <p:spPr>
          <a:xfrm>
            <a:off x="874525" y="0"/>
            <a:ext cx="10952518" cy="1291057"/>
          </a:xfrm>
        </p:spPr>
        <p:txBody>
          <a:bodyPr>
            <a:normAutofit/>
          </a:bodyPr>
          <a:lstStyle/>
          <a:p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6. V ŠKATLI SO TRI MANJŠE ŠKATLE, V VSAKI MANJŠI ŠKATLI JE 1 ŠE MANJŠA ŠKATLA. </a:t>
            </a:r>
            <a:b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KOLIKO JE VSEH ŠKATEL SKUPAJ?</a:t>
            </a:r>
            <a:endParaRPr lang="sl-SI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značba mesta vsebine 2">
            <a:extLst>
              <a:ext uri="{FF2B5EF4-FFF2-40B4-BE49-F238E27FC236}">
                <a16:creationId xmlns:a16="http://schemas.microsoft.com/office/drawing/2014/main" xmlns="" id="{3FAEF61A-773D-4F5E-92DF-8EC529E93E09}"/>
              </a:ext>
            </a:extLst>
          </p:cNvPr>
          <p:cNvSpPr txBox="1">
            <a:spLocks/>
          </p:cNvSpPr>
          <p:nvPr/>
        </p:nvSpPr>
        <p:spPr>
          <a:xfrm>
            <a:off x="605710" y="6038322"/>
            <a:ext cx="10881574" cy="659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(Č) 5                         (E) 10                            (J) 6                            (P) 8</a:t>
            </a:r>
            <a:r>
              <a:rPr lang="sl-SI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(C) 7</a:t>
            </a:r>
            <a:endParaRPr lang="sl-SI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1897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značba mesta vsebine 2">
            <a:extLst>
              <a:ext uri="{FF2B5EF4-FFF2-40B4-BE49-F238E27FC236}">
                <a16:creationId xmlns:a16="http://schemas.microsoft.com/office/drawing/2014/main" xmlns="" id="{3FAEF61A-773D-4F5E-92DF-8EC529E93E09}"/>
              </a:ext>
            </a:extLst>
          </p:cNvPr>
          <p:cNvSpPr txBox="1">
            <a:spLocks/>
          </p:cNvSpPr>
          <p:nvPr/>
        </p:nvSpPr>
        <p:spPr>
          <a:xfrm>
            <a:off x="605710" y="6038322"/>
            <a:ext cx="10881574" cy="659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(P) 4                          (A) 6                         (R) 7                           (Š) 8</a:t>
            </a:r>
            <a:r>
              <a:rPr lang="sl-SI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(E) 5</a:t>
            </a:r>
            <a:endParaRPr lang="sl-SI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Slika 4" descr="stay healthy helpful and calm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9504" r="70905" b="7099"/>
          <a:stretch/>
        </p:blipFill>
        <p:spPr bwMode="auto">
          <a:xfrm>
            <a:off x="1" y="-130628"/>
            <a:ext cx="731520" cy="1920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57362" y="2031836"/>
            <a:ext cx="7410701" cy="3741957"/>
          </a:xfrm>
          <a:prstGeom prst="rect">
            <a:avLst/>
          </a:prstGeom>
        </p:spPr>
      </p:pic>
      <p:sp>
        <p:nvSpPr>
          <p:cNvPr id="8" name="Naslov 1"/>
          <p:cNvSpPr>
            <a:spLocks noGrp="1"/>
          </p:cNvSpPr>
          <p:nvPr>
            <p:ph type="title"/>
          </p:nvPr>
        </p:nvSpPr>
        <p:spPr>
          <a:xfrm>
            <a:off x="874524" y="0"/>
            <a:ext cx="10904392" cy="1291057"/>
          </a:xfrm>
        </p:spPr>
        <p:txBody>
          <a:bodyPr>
            <a:normAutofit/>
          </a:bodyPr>
          <a:lstStyle/>
          <a:p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6. MOJCA JE NA PAPIRNAT TRAK V PRAZNA KVADRATNA POLJA PO VRSTNEM REDU</a:t>
            </a:r>
            <a:b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SLIKALA  ZVEZDO, RIBO, JADRNICO. KO JE PORISALA VSA POLJA, JE ALJAŽ NEKAJ </a:t>
            </a:r>
            <a:b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NJENIH SLIK IZBRISAL (GLEJ SLIKO).</a:t>
            </a:r>
            <a:b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KOLIKO ZVEZD JE MOJCA NARISALA NA TRAK?</a:t>
            </a:r>
            <a:endParaRPr lang="sl-SI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Sticker océan étoile de mer rouge - Color-sticker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2970" y="2123762"/>
            <a:ext cx="822325" cy="82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ute Sweet Smiling Kawaii Fish Cartoon Emoji Vinyl Sticker (2 ..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58194" y="2193007"/>
            <a:ext cx="807690" cy="732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Barco a vela desenho png 3 » PNG Imag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67345" y="2116185"/>
            <a:ext cx="869350" cy="809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Sticker océan étoile de mer rouge - Color-sticker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7934" y="2116185"/>
            <a:ext cx="822325" cy="82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Sticker océan étoile de mer rouge - Color-sticker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2969" y="4899760"/>
            <a:ext cx="822325" cy="82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Sticker océan étoile de mer rouge - Color-sticker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62218" y="4951468"/>
            <a:ext cx="822325" cy="82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Cute Sweet Smiling Kawaii Fish Cartoon Emoji Vinyl Sticker (2 ..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17604" y="4035220"/>
            <a:ext cx="807690" cy="732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Cute Sweet Smiling Kawaii Fish Cartoon Emoji Vinyl Sticker (2 ..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29005" y="4944784"/>
            <a:ext cx="807690" cy="732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Barco a vela desenho png 3 » PNG Imag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79456" y="3038013"/>
            <a:ext cx="869350" cy="809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Barco a vela desenho png 3 » PNG Imag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27364" y="4867962"/>
            <a:ext cx="869350" cy="809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Barco a vela desenho png 3 » PNG Imag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3422" y="4867962"/>
            <a:ext cx="869350" cy="809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Cute Sweet Smiling Kawaii Fish Cartoon Emoji Vinyl Sticker (2 ..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01752" y="2206234"/>
            <a:ext cx="807690" cy="732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Barco a vela desenho png 3 » PNG Imag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25131" y="2122798"/>
            <a:ext cx="869350" cy="809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01796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Bitmoji Imag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86600" y="986589"/>
            <a:ext cx="5105401" cy="537374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Pravokotnik 5">
            <a:extLst>
              <a:ext uri="{FF2B5EF4-FFF2-40B4-BE49-F238E27FC236}">
                <a16:creationId xmlns:a16="http://schemas.microsoft.com/office/drawing/2014/main" xmlns="" id="{2CBC1BCC-2DEB-47FD-B1F7-7C734C2862B8}"/>
              </a:ext>
            </a:extLst>
          </p:cNvPr>
          <p:cNvSpPr/>
          <p:nvPr/>
        </p:nvSpPr>
        <p:spPr>
          <a:xfrm>
            <a:off x="445169" y="-86929"/>
            <a:ext cx="8771020" cy="6771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/>
            </a:r>
            <a:br>
              <a:rPr kumimoji="0" lang="sl-SI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sl-SI" sz="5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ČESTITAM, PRIŠEL SI DO KONCA.</a:t>
            </a:r>
            <a:endParaRPr kumimoji="0" lang="sl-SI" sz="5400" b="0" i="0" u="none" strike="noStrike" kern="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l-SI" sz="4400" kern="0" dirty="0">
              <a:solidFill>
                <a:prstClr val="black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l-SI" sz="4400" kern="0" dirty="0">
              <a:solidFill>
                <a:prstClr val="black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l-SI" sz="4400" kern="0" dirty="0" smtClean="0">
              <a:solidFill>
                <a:prstClr val="black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l-SI" sz="4400" kern="0" dirty="0">
              <a:solidFill>
                <a:prstClr val="black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l-SI" sz="4400" kern="0" dirty="0">
              <a:solidFill>
                <a:prstClr val="black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KATERO BESEDO SI DOBIL</a:t>
            </a:r>
            <a:r>
              <a:rPr kumimoji="0" lang="sl-SI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7172" name="Picture 4" descr="Rainbow brush. Vector. Sticker • Pixers® • We live to chang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1062"/>
          <a:stretch/>
        </p:blipFill>
        <p:spPr bwMode="auto">
          <a:xfrm>
            <a:off x="3556281" y="1937084"/>
            <a:ext cx="4175011" cy="2646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7092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276</Words>
  <Application>Microsoft Office PowerPoint</Application>
  <PresentationFormat>Po meri</PresentationFormat>
  <Paragraphs>43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9</vt:i4>
      </vt:variant>
    </vt:vector>
  </HeadingPairs>
  <TitlesOfParts>
    <vt:vector size="10" baseType="lpstr">
      <vt:lpstr>Officeova tema</vt:lpstr>
      <vt:lpstr>Diapozitiv 1</vt:lpstr>
      <vt:lpstr>1. NA TRAVNIKU JE BILO NEKAJ PIKAPOLONIC (GLEJ SLIKO).       KATERA PIKAPOLONICA MORA ODLETETI, DA BODO IMELE PREOSTALE PIKAPOLONICE     SKUPAJ 10 PIK?</vt:lpstr>
      <vt:lpstr>2. MIHA JE IMEL 10 EVROV. V TRGOVINI JE KUPIL DVE IGRAČI. PRODAJALKA MU JE     VRNILA 2 EVRA.       KATERI IGRAČI JE KUPIL MIHA?</vt:lpstr>
      <vt:lpstr>3. ZNOTRAJ KOLIKO KROGOV JE ROBOTEK?</vt:lpstr>
      <vt:lpstr>4. PRIJATELJICE ANA, TINA, EVA, LEA IN MAJA SO SE POSTAVILE V VRSTO (GLEJ SLIKO).</vt:lpstr>
      <vt:lpstr>5. NA IGRIŠČU SE JE 9 OTROK IGRALO SKRIVALNICE. EDEN OD OTROK JE BIL ISKALEC.      OSTALI OTROCI SO SE SKRILI. ČEZ NEKAJ ČASA JE ISKALEC NAŠEL 7 OTROK.      KOLIKO OTROK JE BILO ŠE SKRITIH?</vt:lpstr>
      <vt:lpstr>6. V ŠKATLI SO TRI MANJŠE ŠKATLE, V VSAKI MANJŠI ŠKATLI JE 1 ŠE MANJŠA ŠKATLA.      KOLIKO JE VSEH ŠKATEL SKUPAJ?</vt:lpstr>
      <vt:lpstr>6. MOJCA JE NA PAPIRNAT TRAK V PRAZNA KVADRATNA POLJA PO VRSTNEM REDU     SLIKALA  ZVEZDO, RIBO, JADRNICO. KO JE PORISALA VSA POLJA, JE ALJAŽ NEKAJ      NJENIH SLIK IZBRISAL (GLEJ SLIKO).     KOLIKO ZVEZD JE MOJCA NARISALA NA TRAK?</vt:lpstr>
      <vt:lpstr>Diapozitiv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uporabnik</dc:creator>
  <cp:lastModifiedBy>Microsoft</cp:lastModifiedBy>
  <cp:revision>19</cp:revision>
  <dcterms:created xsi:type="dcterms:W3CDTF">2020-04-13T18:25:40Z</dcterms:created>
  <dcterms:modified xsi:type="dcterms:W3CDTF">2020-04-23T19:08:39Z</dcterms:modified>
</cp:coreProperties>
</file>